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7612-E4F5-4FD9-A5F9-75FB3B948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877FF-096A-4359-ABE8-61C9865E6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B43B0-FC1F-4D0E-A40F-8AEA3B88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5DA2-FF8C-4378-BFE6-B9578947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7ACAA-090D-470C-9BD0-37780FF8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660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17BD-9BE4-45B3-B309-D046A620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2917F-7809-4F0E-AA16-928671A11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0D500-D97C-402B-8C98-ED90B557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2D4F6-B3BE-4F13-A326-2D42A697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E98A9-AB5F-4DDD-A23F-BBC93D43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223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4FF9C-3E9C-4392-A263-324337B19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8D68D-4E5B-417C-B621-E7634E7D2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0D599-78D2-4D03-BFD9-4F29774D3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E0DE7-2F48-429B-975A-30644100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80CA0-1DC2-48A3-88BB-D0959C9A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554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10854-BDA1-4F3C-90F7-5A66F0DFE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C19F1-811E-4EC8-83B5-679348AB3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118B7-C07A-4293-B6D7-C3B729C4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F3721-3F41-4055-8B46-A2C6EF1B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3E522-8BCE-4526-8E87-CC0A435E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14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B9C1F-F94C-41D8-82E1-8397775C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9D7ED-BC44-4E81-BDAD-59C42939E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B8648-63E0-4E92-A86E-3A2DBF1D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37787-447D-4E52-81C9-842BE5E4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BE62E-88E0-4D3C-B95D-B9EEF42D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5060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006E-6A84-40FB-ACD0-E02E77F6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F5918-84EB-4BFA-BC9F-2F01F5A7C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20B6D-4059-42D1-A5ED-050448E01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F6A46-AEF2-4CA2-AEAB-675034C5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6CC68-91B7-4AB9-8B2F-0D40299C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F7AD2-C8D3-432F-A667-A0A72BEB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289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B723-FFE2-4014-A626-C541A9902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A579E-AA8D-43E2-BD62-A3CB2041A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E618C-34F2-40E5-9DF3-C098085EC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BB8A0F-54D9-4F6B-BE07-08D3BA43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B4CCA8-AFCE-4EB6-B968-0EB10E1C6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FE0D6-BE8A-4A7C-961E-7AD6DBB8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C0559A-B581-49B5-8397-88F1405D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74F94-3085-41EB-B374-15B43FE8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948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65A0-D38F-499C-BA86-20166954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C397E-E62B-4F7B-89A1-3900F4FC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E601E-F2B2-43F2-9C06-01ABE462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45E87-5D37-47D8-817D-DC18AD777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082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7B450-4366-4270-B185-CE814C1E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EAC36-C0A4-4DF1-9771-525576A2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BB63-15A9-45CE-9A59-BC37AC1C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137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4867-4873-467F-B930-E2492243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EB512-F236-4AF2-B01B-41ECED61E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2E966-56E4-4FE2-846D-BB1FF3112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F81F6-FC3A-4774-87F1-44F2A33ED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ECC2B-AAF9-4B10-BBED-5CB875DD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90BED-C807-442C-9AB2-293BE4B3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419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09D0D-20CB-40EA-BBE1-5C4D16D5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9C099-0B3C-4862-B517-F6F426CE7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81784-7E38-4E49-864D-16D1FD99D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BD3B9-180B-40D8-A8B3-268E5537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3BB4F-B2B3-4809-A72B-11BDD2CE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44EE6-41D7-43D4-A2D8-DF3AFBAE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266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CF468-C657-4688-B40A-B8D3977A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E7AE1-9C83-4541-AFF4-3687F041C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2C2F-A458-43C4-A78E-3FEC2EE26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2BB9-F452-4A18-AD80-2058B7EEA3A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513A4-3C7A-4C87-81D5-4BB7B4D51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DD5C-1E2A-4B73-B2D3-B2EBD274B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00142-75E2-4936-B93A-5E2D0B23321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591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0D0E-3F5A-4D25-ACCA-E312F250D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8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ECE7D-510B-46D9-9B1D-D897EB6059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Revising essay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7805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12AB1-2408-4ECA-A62D-CAD5D3F3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Revising essay</a:t>
            </a:r>
          </a:p>
          <a:p>
            <a:pPr marL="0" indent="0">
              <a:buNone/>
            </a:pPr>
            <a:r>
              <a:rPr lang="en-US" dirty="0"/>
              <a:t>Four basics of revision: (unity, support, cohesion and sentence skills)</a:t>
            </a:r>
          </a:p>
          <a:p>
            <a:pPr marL="0" indent="0">
              <a:buNone/>
            </a:pPr>
            <a:r>
              <a:rPr lang="en-US" dirty="0"/>
              <a:t>What is unity?</a:t>
            </a:r>
          </a:p>
          <a:p>
            <a:pPr marL="0" indent="0">
              <a:buNone/>
            </a:pPr>
            <a:r>
              <a:rPr lang="en-US" dirty="0"/>
              <a:t>What is support?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8792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01A73-18B1-473B-86AA-1B4183076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1182"/>
            <a:ext cx="10515600" cy="55157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Cohesion and coherence:</a:t>
            </a:r>
          </a:p>
          <a:p>
            <a:r>
              <a:rPr lang="en-US" dirty="0"/>
              <a:t>What is cohesion?</a:t>
            </a:r>
          </a:p>
          <a:p>
            <a:r>
              <a:rPr lang="en-US" dirty="0"/>
              <a:t>lexical cohesion and grammatical cohesion.</a:t>
            </a:r>
          </a:p>
          <a:p>
            <a:r>
              <a:rPr lang="en-US" dirty="0"/>
              <a:t>Synonymy</a:t>
            </a:r>
          </a:p>
          <a:p>
            <a:r>
              <a:rPr lang="en-US" dirty="0"/>
              <a:t>antonymy</a:t>
            </a:r>
          </a:p>
          <a:p>
            <a:r>
              <a:rPr lang="en-US" dirty="0"/>
              <a:t>hyponymy</a:t>
            </a:r>
          </a:p>
          <a:p>
            <a:r>
              <a:rPr lang="en-US" dirty="0"/>
              <a:t>Grammatical cohesion </a:t>
            </a:r>
          </a:p>
          <a:p>
            <a:r>
              <a:rPr lang="en-US" dirty="0"/>
              <a:t>Reference words</a:t>
            </a:r>
          </a:p>
          <a:p>
            <a:r>
              <a:rPr lang="en-US" dirty="0"/>
              <a:t>Transition signals</a:t>
            </a:r>
          </a:p>
          <a:p>
            <a:r>
              <a:rPr lang="en-US" dirty="0"/>
              <a:t>Substitution</a:t>
            </a:r>
          </a:p>
          <a:p>
            <a:r>
              <a:rPr lang="en-US" dirty="0"/>
              <a:t>Ellipsis</a:t>
            </a:r>
          </a:p>
          <a:p>
            <a:r>
              <a:rPr lang="en-US" dirty="0"/>
              <a:t>Cohesion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1096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Lecture 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hamouda</dc:creator>
  <cp:lastModifiedBy>ahmed hamouda</cp:lastModifiedBy>
  <cp:revision>5</cp:revision>
  <dcterms:created xsi:type="dcterms:W3CDTF">2020-10-19T12:11:43Z</dcterms:created>
  <dcterms:modified xsi:type="dcterms:W3CDTF">2020-12-30T10:56:23Z</dcterms:modified>
</cp:coreProperties>
</file>